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FB2D8-F812-4BC6-B7F4-63A85F48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E3625-A3E2-48A9-BC0E-4E1C47EB59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40121-0DBB-48AE-B945-9550C9C828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628D9-5766-4425-A6AF-A82C0BFE2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CC5C9-2459-45F2-BC17-CE374C544F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0B87C-F4A4-45FC-A6FB-C746D4C366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F5EC4-ABEA-471D-BFDF-2BD7666E90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EB97D-9CDF-4D36-8FFC-F89E18BEE9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CEF56-DC73-44A0-93E5-C2CF76A137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F8603-65C3-4883-94AB-9D7A4308B2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DF753-5E1C-42A5-BBBA-7A2514F9DB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CF03C75-F3F0-40B6-9E05-DB1F5EBB2E2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 and Cultural Change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culture:  </a:t>
            </a:r>
            <a:r>
              <a:rPr lang="en-US" sz="2000" smtClean="0"/>
              <a:t>the body of customary beliefs, social forms, and material traits constituting a distinct complex of tradition of a racial, religious, or social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cultural landscape:</a:t>
            </a:r>
            <a:r>
              <a:rPr lang="en-US" sz="2000" smtClean="0"/>
              <a:t>  visible evidence of our tastes, values, aspirations, and fears</a:t>
            </a: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innovation:</a:t>
            </a:r>
            <a:r>
              <a:rPr lang="en-US" sz="2000" smtClean="0"/>
              <a:t>  introduction of new ideas, objects, or technologies that generally originate within the culture group.  Traditional and low technology societies generally not as innovative as modern, urban ones.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cultural lag:</a:t>
            </a:r>
            <a:r>
              <a:rPr lang="en-US" sz="2000" smtClean="0"/>
              <a:t>  when a social group is slow to adopt innovations and to adapt to changing circumstances.  Generally leads to a competitive disadvantage with competing regional peoples. </a:t>
            </a:r>
            <a:r>
              <a:rPr lang="en-US" sz="2000" i="1" smtClean="0"/>
              <a:t>example:  African droughts associated with ice ages stimulated hunting technology changes in our modern human ancestors.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diffusion:</a:t>
            </a:r>
            <a:r>
              <a:rPr lang="en-US" sz="2000" smtClean="0"/>
              <a:t>  the process by which an idea or innovation is transmitted across geographic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relocation diffusion</a:t>
            </a:r>
            <a:r>
              <a:rPr lang="en-US" sz="2000" smtClean="0"/>
              <a:t> occurs via carriers who relocate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expansion diffusion</a:t>
            </a:r>
            <a:r>
              <a:rPr lang="en-US" sz="2000" smtClean="0"/>
              <a:t> spreads to areas neighboring the source through contact and exchange of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hierarchical diffusion</a:t>
            </a:r>
            <a:r>
              <a:rPr lang="en-US" sz="2000" smtClean="0"/>
              <a:t>:  ideas leapfrog from one influential person to another, or from one urban center to another, bypassing rural areas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i="1" smtClean="0"/>
              <a:t>examples: new modes of dress, hairstyles,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stimulus diffusion:</a:t>
            </a:r>
            <a:r>
              <a:rPr lang="en-US" sz="2000" smtClean="0"/>
              <a:t> where a specific trait is rejected, but the underlying idea is accepted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i="1" smtClean="0"/>
              <a:t>example of Siberian Chukchi domesticating reindeer, but only after observing horses and cattle domesticated by peoples south of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distance decay:</a:t>
            </a:r>
            <a:r>
              <a:rPr lang="en-US" sz="2000" smtClean="0"/>
              <a:t>  the declining intensity of any activity, process, or function with increasing distance from its point of origin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absorbing barrier:</a:t>
            </a:r>
            <a:r>
              <a:rPr lang="en-US" sz="2000" smtClean="0"/>
              <a:t> something that halts diffusion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permeable barrier:</a:t>
            </a:r>
            <a:r>
              <a:rPr lang="en-US" sz="2000" smtClean="0"/>
              <a:t> a barrier that allows part of the innovation to diffuse through but acts to weaken and retard the continued spread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sigmoidal adoption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acculturation:</a:t>
            </a:r>
            <a:r>
              <a:rPr lang="en-US" sz="2000" smtClean="0"/>
              <a:t> the process of adopting some aspect of another culture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Forces in cultural development: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smtClean="0"/>
              <a:t>Endogenous factors</a:t>
            </a:r>
            <a:r>
              <a:rPr lang="en-US" sz="2100" smtClean="0"/>
              <a:t>:  elements of the specific local environment or of local cultural history (site, region specific)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b="1" smtClean="0"/>
              <a:t>Exogenous factors</a:t>
            </a:r>
            <a:r>
              <a:rPr lang="en-US" sz="2100" smtClean="0"/>
              <a:t>: the influence of elements of other places/regions (situation)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Which of the above two were most significant 5,000-10,000 years ago?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Which has become increasingly more significant in more recent times?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Through trade, global communication, and transportation, the balance has shifted to exog. factors, away from engog.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194</TotalTime>
  <Words>388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Wingdings</vt:lpstr>
      <vt:lpstr>Calibri</vt:lpstr>
      <vt:lpstr>Arial Black</vt:lpstr>
      <vt:lpstr>Times New Roman</vt:lpstr>
      <vt:lpstr>Pixel</vt:lpstr>
      <vt:lpstr>Culture and Cultural Change</vt:lpstr>
      <vt:lpstr>Slide 2</vt:lpstr>
      <vt:lpstr>Slide 3</vt:lpstr>
      <vt:lpstr>Forces in cultural development: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Change</dc:title>
  <dc:creator>mcgladm</dc:creator>
  <cp:lastModifiedBy>Western Oregon University</cp:lastModifiedBy>
  <cp:revision>17</cp:revision>
  <dcterms:created xsi:type="dcterms:W3CDTF">2007-04-05T23:44:39Z</dcterms:created>
  <dcterms:modified xsi:type="dcterms:W3CDTF">2012-04-04T19:57:25Z</dcterms:modified>
</cp:coreProperties>
</file>